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6"/>
  </p:notesMasterIdLst>
  <p:handoutMasterIdLst>
    <p:handoutMasterId r:id="rId17"/>
  </p:handoutMasterIdLst>
  <p:sldIdLst>
    <p:sldId id="314" r:id="rId5"/>
    <p:sldId id="315" r:id="rId6"/>
    <p:sldId id="318" r:id="rId7"/>
    <p:sldId id="320" r:id="rId8"/>
    <p:sldId id="328" r:id="rId9"/>
    <p:sldId id="324" r:id="rId10"/>
    <p:sldId id="330" r:id="rId11"/>
    <p:sldId id="317" r:id="rId12"/>
    <p:sldId id="331" r:id="rId13"/>
    <p:sldId id="319" r:id="rId14"/>
    <p:sldId id="30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6720BB-1EC0-4B43-9326-1E4DB0E359D5}" v="154" dt="2024-12-12T09:01:17.9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88" autoAdjust="0"/>
  </p:normalViewPr>
  <p:slideViewPr>
    <p:cSldViewPr snapToGrid="0">
      <p:cViewPr varScale="1">
        <p:scale>
          <a:sx n="105" d="100"/>
          <a:sy n="105" d="100"/>
        </p:scale>
        <p:origin x="834" y="114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Костикова Елена" userId="11383e8ebd6a8dd7" providerId="LiveId" clId="{396720BB-1EC0-4B43-9326-1E4DB0E359D5}"/>
    <pc:docChg chg="undo custSel addSld delSld modSld sldOrd">
      <pc:chgData name="Костикова Елена" userId="11383e8ebd6a8dd7" providerId="LiveId" clId="{396720BB-1EC0-4B43-9326-1E4DB0E359D5}" dt="2024-12-12T09:47:52.770" v="1896" actId="1076"/>
      <pc:docMkLst>
        <pc:docMk/>
      </pc:docMkLst>
      <pc:sldChg chg="del">
        <pc:chgData name="Костикова Елена" userId="11383e8ebd6a8dd7" providerId="LiveId" clId="{396720BB-1EC0-4B43-9326-1E4DB0E359D5}" dt="2024-12-12T09:32:36.111" v="1374" actId="47"/>
        <pc:sldMkLst>
          <pc:docMk/>
          <pc:sldMk cId="4293742996" sldId="316"/>
        </pc:sldMkLst>
      </pc:sldChg>
      <pc:sldChg chg="addSp delSp modSp mod ord modTransition setBg">
        <pc:chgData name="Костикова Елена" userId="11383e8ebd6a8dd7" providerId="LiveId" clId="{396720BB-1EC0-4B43-9326-1E4DB0E359D5}" dt="2024-12-12T09:47:52.770" v="1896" actId="1076"/>
        <pc:sldMkLst>
          <pc:docMk/>
          <pc:sldMk cId="56176599" sldId="317"/>
        </pc:sldMkLst>
        <pc:spChg chg="add del mod">
          <ac:chgData name="Костикова Елена" userId="11383e8ebd6a8dd7" providerId="LiveId" clId="{396720BB-1EC0-4B43-9326-1E4DB0E359D5}" dt="2024-12-11T21:23:06.177" v="632" actId="478"/>
          <ac:spMkLst>
            <pc:docMk/>
            <pc:sldMk cId="56176599" sldId="317"/>
            <ac:spMk id="3" creationId="{9EF6D550-5100-C3FF-262E-09EDFBE5CEF9}"/>
          </ac:spMkLst>
        </pc:spChg>
        <pc:spChg chg="add mod ord">
          <ac:chgData name="Костикова Елена" userId="11383e8ebd6a8dd7" providerId="LiveId" clId="{396720BB-1EC0-4B43-9326-1E4DB0E359D5}" dt="2024-12-11T21:39:18.523" v="929" actId="1076"/>
          <ac:spMkLst>
            <pc:docMk/>
            <pc:sldMk cId="56176599" sldId="317"/>
            <ac:spMk id="4" creationId="{4EE82C78-41DE-1155-B967-EC7D92D5AE64}"/>
          </ac:spMkLst>
        </pc:spChg>
        <pc:spChg chg="add mod">
          <ac:chgData name="Костикова Елена" userId="11383e8ebd6a8dd7" providerId="LiveId" clId="{396720BB-1EC0-4B43-9326-1E4DB0E359D5}" dt="2024-12-11T21:30:11.726" v="708"/>
          <ac:spMkLst>
            <pc:docMk/>
            <pc:sldMk cId="56176599" sldId="317"/>
            <ac:spMk id="6" creationId="{52199B42-6D29-BEF2-E787-4411458E214A}"/>
          </ac:spMkLst>
        </pc:spChg>
        <pc:spChg chg="mod">
          <ac:chgData name="Костикова Елена" userId="11383e8ebd6a8dd7" providerId="LiveId" clId="{396720BB-1EC0-4B43-9326-1E4DB0E359D5}" dt="2024-12-11T21:26:53.126" v="653" actId="1076"/>
          <ac:spMkLst>
            <pc:docMk/>
            <pc:sldMk cId="56176599" sldId="317"/>
            <ac:spMk id="7" creationId="{ADD59383-E6CD-CF57-B9CF-5820B1CECE61}"/>
          </ac:spMkLst>
        </pc:spChg>
        <pc:spChg chg="mod">
          <ac:chgData name="Костикова Елена" userId="11383e8ebd6a8dd7" providerId="LiveId" clId="{396720BB-1EC0-4B43-9326-1E4DB0E359D5}" dt="2024-12-12T09:47:52.770" v="1896" actId="1076"/>
          <ac:spMkLst>
            <pc:docMk/>
            <pc:sldMk cId="56176599" sldId="317"/>
            <ac:spMk id="8" creationId="{8B672BC8-D7EC-066C-9025-5F29713D8495}"/>
          </ac:spMkLst>
        </pc:spChg>
        <pc:spChg chg="add mod">
          <ac:chgData name="Костикова Елена" userId="11383e8ebd6a8dd7" providerId="LiveId" clId="{396720BB-1EC0-4B43-9326-1E4DB0E359D5}" dt="2024-12-11T21:30:21.810" v="710"/>
          <ac:spMkLst>
            <pc:docMk/>
            <pc:sldMk cId="56176599" sldId="317"/>
            <ac:spMk id="9" creationId="{1B77F1BE-B1FB-10FD-ACC6-C7A578FF499D}"/>
          </ac:spMkLst>
        </pc:spChg>
        <pc:spChg chg="add del mod">
          <ac:chgData name="Костикова Елена" userId="11383e8ebd6a8dd7" providerId="LiveId" clId="{396720BB-1EC0-4B43-9326-1E4DB0E359D5}" dt="2024-12-11T21:30:37.351" v="714" actId="478"/>
          <ac:spMkLst>
            <pc:docMk/>
            <pc:sldMk cId="56176599" sldId="317"/>
            <ac:spMk id="10" creationId="{E26EB3A5-777A-EA6A-9FA5-10D62A89D45E}"/>
          </ac:spMkLst>
        </pc:spChg>
        <pc:spChg chg="add mod">
          <ac:chgData name="Костикова Елена" userId="11383e8ebd6a8dd7" providerId="LiveId" clId="{396720BB-1EC0-4B43-9326-1E4DB0E359D5}" dt="2024-12-11T22:03:27.536" v="951" actId="1076"/>
          <ac:spMkLst>
            <pc:docMk/>
            <pc:sldMk cId="56176599" sldId="317"/>
            <ac:spMk id="13" creationId="{FFCE734E-032B-6332-FF8D-485EBD694E21}"/>
          </ac:spMkLst>
        </pc:spChg>
        <pc:spChg chg="add mod">
          <ac:chgData name="Костикова Елена" userId="11383e8ebd6a8dd7" providerId="LiveId" clId="{396720BB-1EC0-4B43-9326-1E4DB0E359D5}" dt="2024-12-11T22:03:41.571" v="956" actId="1076"/>
          <ac:spMkLst>
            <pc:docMk/>
            <pc:sldMk cId="56176599" sldId="317"/>
            <ac:spMk id="14" creationId="{C23428EC-A2DE-35EF-D438-68BC079096C0}"/>
          </ac:spMkLst>
        </pc:spChg>
        <pc:spChg chg="add mod">
          <ac:chgData name="Костикова Елена" userId="11383e8ebd6a8dd7" providerId="LiveId" clId="{396720BB-1EC0-4B43-9326-1E4DB0E359D5}" dt="2024-12-11T22:04:03.365" v="962" actId="1076"/>
          <ac:spMkLst>
            <pc:docMk/>
            <pc:sldMk cId="56176599" sldId="317"/>
            <ac:spMk id="15" creationId="{29B7E81B-BB90-2052-B13F-144CFB13E787}"/>
          </ac:spMkLst>
        </pc:spChg>
        <pc:picChg chg="del">
          <ac:chgData name="Костикова Елена" userId="11383e8ebd6a8dd7" providerId="LiveId" clId="{396720BB-1EC0-4B43-9326-1E4DB0E359D5}" dt="2024-12-11T21:23:03.645" v="631" actId="478"/>
          <ac:picMkLst>
            <pc:docMk/>
            <pc:sldMk cId="56176599" sldId="317"/>
            <ac:picMk id="5" creationId="{95D91661-037A-ECB3-7904-2C3843A98D95}"/>
          </ac:picMkLst>
        </pc:picChg>
        <pc:picChg chg="add mod">
          <ac:chgData name="Костикова Елена" userId="11383e8ebd6a8dd7" providerId="LiveId" clId="{396720BB-1EC0-4B43-9326-1E4DB0E359D5}" dt="2024-12-11T21:36:55.390" v="858" actId="1076"/>
          <ac:picMkLst>
            <pc:docMk/>
            <pc:sldMk cId="56176599" sldId="317"/>
            <ac:picMk id="12" creationId="{DF23D559-AAA3-945B-FAC8-BCB023D42569}"/>
          </ac:picMkLst>
        </pc:picChg>
      </pc:sldChg>
      <pc:sldChg chg="addSp delSp modSp mod">
        <pc:chgData name="Костикова Елена" userId="11383e8ebd6a8dd7" providerId="LiveId" clId="{396720BB-1EC0-4B43-9326-1E4DB0E359D5}" dt="2024-12-11T20:49:36.324" v="71"/>
        <pc:sldMkLst>
          <pc:docMk/>
          <pc:sldMk cId="412000632" sldId="318"/>
        </pc:sldMkLst>
        <pc:spChg chg="mod">
          <ac:chgData name="Костикова Елена" userId="11383e8ebd6a8dd7" providerId="LiveId" clId="{396720BB-1EC0-4B43-9326-1E4DB0E359D5}" dt="2024-12-11T20:49:33.377" v="65" actId="1076"/>
          <ac:spMkLst>
            <pc:docMk/>
            <pc:sldMk cId="412000632" sldId="318"/>
            <ac:spMk id="7" creationId="{B9B8751E-77C1-CD26-A91C-DE745599B6DE}"/>
          </ac:spMkLst>
        </pc:spChg>
        <pc:spChg chg="mod">
          <ac:chgData name="Костикова Елена" userId="11383e8ebd6a8dd7" providerId="LiveId" clId="{396720BB-1EC0-4B43-9326-1E4DB0E359D5}" dt="2024-12-11T20:44:59.083" v="13" actId="21"/>
          <ac:spMkLst>
            <pc:docMk/>
            <pc:sldMk cId="412000632" sldId="318"/>
            <ac:spMk id="11" creationId="{6FF484D2-FDED-D785-3936-6CD6EE86F058}"/>
          </ac:spMkLst>
        </pc:spChg>
        <pc:spChg chg="mod">
          <ac:chgData name="Костикова Елена" userId="11383e8ebd6a8dd7" providerId="LiveId" clId="{396720BB-1EC0-4B43-9326-1E4DB0E359D5}" dt="2024-12-11T20:44:42.879" v="7" actId="21"/>
          <ac:spMkLst>
            <pc:docMk/>
            <pc:sldMk cId="412000632" sldId="318"/>
            <ac:spMk id="12" creationId="{E11993CA-8E9A-D2CE-3314-B7402B9047A5}"/>
          </ac:spMkLst>
        </pc:spChg>
        <pc:spChg chg="mod">
          <ac:chgData name="Костикова Елена" userId="11383e8ebd6a8dd7" providerId="LiveId" clId="{396720BB-1EC0-4B43-9326-1E4DB0E359D5}" dt="2024-12-11T20:45:19.102" v="20" actId="21"/>
          <ac:spMkLst>
            <pc:docMk/>
            <pc:sldMk cId="412000632" sldId="318"/>
            <ac:spMk id="13" creationId="{16C8C552-4E59-46E7-C0CC-26585A5ACEC4}"/>
          </ac:spMkLst>
        </pc:spChg>
        <pc:spChg chg="add del mod">
          <ac:chgData name="Костикова Елена" userId="11383e8ebd6a8dd7" providerId="LiveId" clId="{396720BB-1EC0-4B43-9326-1E4DB0E359D5}" dt="2024-12-11T20:49:34.664" v="68" actId="478"/>
          <ac:spMkLst>
            <pc:docMk/>
            <pc:sldMk cId="412000632" sldId="318"/>
            <ac:spMk id="14" creationId="{71957B76-6B97-32AF-EADE-DBE6176EDD4D}"/>
          </ac:spMkLst>
        </pc:spChg>
        <pc:spChg chg="add mod">
          <ac:chgData name="Костикова Елена" userId="11383e8ebd6a8dd7" providerId="LiveId" clId="{396720BB-1EC0-4B43-9326-1E4DB0E359D5}" dt="2024-12-11T20:44:53.574" v="12" actId="1076"/>
          <ac:spMkLst>
            <pc:docMk/>
            <pc:sldMk cId="412000632" sldId="318"/>
            <ac:spMk id="15" creationId="{338ED2BD-FA9A-78F2-5CA9-BD954B4FE663}"/>
          </ac:spMkLst>
        </pc:spChg>
        <pc:spChg chg="add mod">
          <ac:chgData name="Костикова Елена" userId="11383e8ebd6a8dd7" providerId="LiveId" clId="{396720BB-1EC0-4B43-9326-1E4DB0E359D5}" dt="2024-12-11T20:45:15.454" v="19" actId="1076"/>
          <ac:spMkLst>
            <pc:docMk/>
            <pc:sldMk cId="412000632" sldId="318"/>
            <ac:spMk id="16" creationId="{D316EA7E-E98E-301C-C3C4-410BB49614FF}"/>
          </ac:spMkLst>
        </pc:spChg>
        <pc:spChg chg="add mod">
          <ac:chgData name="Костикова Елена" userId="11383e8ebd6a8dd7" providerId="LiveId" clId="{396720BB-1EC0-4B43-9326-1E4DB0E359D5}" dt="2024-12-11T20:45:37.709" v="29" actId="20577"/>
          <ac:spMkLst>
            <pc:docMk/>
            <pc:sldMk cId="412000632" sldId="318"/>
            <ac:spMk id="17" creationId="{6668247D-F786-0510-E43C-A9B5B094C8F3}"/>
          </ac:spMkLst>
        </pc:spChg>
        <pc:spChg chg="add mod">
          <ac:chgData name="Костикова Елена" userId="11383e8ebd6a8dd7" providerId="LiveId" clId="{396720BB-1EC0-4B43-9326-1E4DB0E359D5}" dt="2024-12-11T20:49:36.324" v="71"/>
          <ac:spMkLst>
            <pc:docMk/>
            <pc:sldMk cId="412000632" sldId="318"/>
            <ac:spMk id="18" creationId="{06D4C84F-DD29-E251-A16C-6D3A872DCC77}"/>
          </ac:spMkLst>
        </pc:spChg>
      </pc:sldChg>
      <pc:sldChg chg="addSp delSp modSp mod ord modTransition setBg">
        <pc:chgData name="Костикова Елена" userId="11383e8ebd6a8dd7" providerId="LiveId" clId="{396720BB-1EC0-4B43-9326-1E4DB0E359D5}" dt="2024-12-12T09:47:48.927" v="1895" actId="1076"/>
        <pc:sldMkLst>
          <pc:docMk/>
          <pc:sldMk cId="1760417424" sldId="319"/>
        </pc:sldMkLst>
        <pc:spChg chg="mod">
          <ac:chgData name="Костикова Елена" userId="11383e8ebd6a8dd7" providerId="LiveId" clId="{396720BB-1EC0-4B43-9326-1E4DB0E359D5}" dt="2024-12-12T09:00:39.827" v="1006" actId="1076"/>
          <ac:spMkLst>
            <pc:docMk/>
            <pc:sldMk cId="1760417424" sldId="319"/>
            <ac:spMk id="2" creationId="{14808221-C29B-07A3-B569-B8B466B1020B}"/>
          </ac:spMkLst>
        </pc:spChg>
        <pc:spChg chg="del">
          <ac:chgData name="Костикова Елена" userId="11383e8ebd6a8dd7" providerId="LiveId" clId="{396720BB-1EC0-4B43-9326-1E4DB0E359D5}" dt="2024-12-11T22:02:53.645" v="946" actId="478"/>
          <ac:spMkLst>
            <pc:docMk/>
            <pc:sldMk cId="1760417424" sldId="319"/>
            <ac:spMk id="3" creationId="{D6BEA7D4-8B96-5A0E-252E-6B8E8B1CF178}"/>
          </ac:spMkLst>
        </pc:spChg>
        <pc:spChg chg="add mod">
          <ac:chgData name="Костикова Елена" userId="11383e8ebd6a8dd7" providerId="LiveId" clId="{396720BB-1EC0-4B43-9326-1E4DB0E359D5}" dt="2024-12-12T09:47:48.927" v="1895" actId="1076"/>
          <ac:spMkLst>
            <pc:docMk/>
            <pc:sldMk cId="1760417424" sldId="319"/>
            <ac:spMk id="5" creationId="{88C88984-6E53-464B-8B62-3791B00A9264}"/>
          </ac:spMkLst>
        </pc:spChg>
        <pc:spChg chg="add del mod">
          <ac:chgData name="Костикова Елена" userId="11383e8ebd6a8dd7" providerId="LiveId" clId="{396720BB-1EC0-4B43-9326-1E4DB0E359D5}" dt="2024-12-11T21:32:06.747" v="720" actId="478"/>
          <ac:spMkLst>
            <pc:docMk/>
            <pc:sldMk cId="1760417424" sldId="319"/>
            <ac:spMk id="6" creationId="{51344411-7B60-CBD4-1E7E-572A79A3A0A0}"/>
          </ac:spMkLst>
        </pc:spChg>
        <pc:spChg chg="add mod ord">
          <ac:chgData name="Костикова Елена" userId="11383e8ebd6a8dd7" providerId="LiveId" clId="{396720BB-1EC0-4B43-9326-1E4DB0E359D5}" dt="2024-12-11T21:47:04.085" v="942" actId="1076"/>
          <ac:spMkLst>
            <pc:docMk/>
            <pc:sldMk cId="1760417424" sldId="319"/>
            <ac:spMk id="7" creationId="{5B542CAD-5861-DF8A-CE0D-81682DB39511}"/>
          </ac:spMkLst>
        </pc:spChg>
        <pc:spChg chg="add del mod">
          <ac:chgData name="Костикова Елена" userId="11383e8ebd6a8dd7" providerId="LiveId" clId="{396720BB-1EC0-4B43-9326-1E4DB0E359D5}" dt="2024-12-11T22:03:07.142" v="947" actId="478"/>
          <ac:spMkLst>
            <pc:docMk/>
            <pc:sldMk cId="1760417424" sldId="319"/>
            <ac:spMk id="9" creationId="{4D2A2C69-C183-A211-6A3B-2D1D34DB9A7A}"/>
          </ac:spMkLst>
        </pc:spChg>
        <pc:picChg chg="add mod">
          <ac:chgData name="Костикова Елена" userId="11383e8ebd6a8dd7" providerId="LiveId" clId="{396720BB-1EC0-4B43-9326-1E4DB0E359D5}" dt="2024-12-12T09:00:47.531" v="1009" actId="1076"/>
          <ac:picMkLst>
            <pc:docMk/>
            <pc:sldMk cId="1760417424" sldId="319"/>
            <ac:picMk id="4" creationId="{6CC8DE9B-2D9D-DC24-0BA5-935777D7D4BD}"/>
          </ac:picMkLst>
        </pc:picChg>
        <pc:picChg chg="del">
          <ac:chgData name="Костикова Елена" userId="11383e8ebd6a8dd7" providerId="LiveId" clId="{396720BB-1EC0-4B43-9326-1E4DB0E359D5}" dt="2024-12-11T21:32:03.246" v="719" actId="478"/>
          <ac:picMkLst>
            <pc:docMk/>
            <pc:sldMk cId="1760417424" sldId="319"/>
            <ac:picMk id="5" creationId="{EE30546E-D63D-6DD8-4DA7-41DD51A44C2F}"/>
          </ac:picMkLst>
        </pc:picChg>
      </pc:sldChg>
      <pc:sldChg chg="addSp delSp modSp mod">
        <pc:chgData name="Костикова Елена" userId="11383e8ebd6a8dd7" providerId="LiveId" clId="{396720BB-1EC0-4B43-9326-1E4DB0E359D5}" dt="2024-12-12T08:58:19.663" v="997" actId="20577"/>
        <pc:sldMkLst>
          <pc:docMk/>
          <pc:sldMk cId="430403476" sldId="320"/>
        </pc:sldMkLst>
        <pc:spChg chg="del">
          <ac:chgData name="Костикова Елена" userId="11383e8ebd6a8dd7" providerId="LiveId" clId="{396720BB-1EC0-4B43-9326-1E4DB0E359D5}" dt="2024-12-11T20:46:31.415" v="42" actId="478"/>
          <ac:spMkLst>
            <pc:docMk/>
            <pc:sldMk cId="430403476" sldId="320"/>
            <ac:spMk id="2" creationId="{F992D586-3F7C-3202-E4F4-1F65B9A7D428}"/>
          </ac:spMkLst>
        </pc:spChg>
        <pc:spChg chg="mod">
          <ac:chgData name="Костикова Елена" userId="11383e8ebd6a8dd7" providerId="LiveId" clId="{396720BB-1EC0-4B43-9326-1E4DB0E359D5}" dt="2024-12-12T08:58:19.663" v="997" actId="20577"/>
          <ac:spMkLst>
            <pc:docMk/>
            <pc:sldMk cId="430403476" sldId="320"/>
            <ac:spMk id="3" creationId="{375DADF2-8E4D-6C0E-0FA2-C5228AF29C1D}"/>
          </ac:spMkLst>
        </pc:spChg>
        <pc:spChg chg="del">
          <ac:chgData name="Костикова Елена" userId="11383e8ebd6a8dd7" providerId="LiveId" clId="{396720BB-1EC0-4B43-9326-1E4DB0E359D5}" dt="2024-12-11T20:51:29.132" v="72" actId="478"/>
          <ac:spMkLst>
            <pc:docMk/>
            <pc:sldMk cId="430403476" sldId="320"/>
            <ac:spMk id="4" creationId="{2CFADA2D-CE7A-511E-45B9-EAF4FA520E34}"/>
          </ac:spMkLst>
        </pc:spChg>
        <pc:spChg chg="add mod ord">
          <ac:chgData name="Костикова Елена" userId="11383e8ebd6a8dd7" providerId="LiveId" clId="{396720BB-1EC0-4B43-9326-1E4DB0E359D5}" dt="2024-12-11T20:46:21.434" v="41" actId="167"/>
          <ac:spMkLst>
            <pc:docMk/>
            <pc:sldMk cId="430403476" sldId="320"/>
            <ac:spMk id="8" creationId="{A1A8D2D9-0D35-1C78-6F51-30F574E6FA1F}"/>
          </ac:spMkLst>
        </pc:spChg>
        <pc:spChg chg="add mod">
          <ac:chgData name="Костикова Елена" userId="11383e8ebd6a8dd7" providerId="LiveId" clId="{396720BB-1EC0-4B43-9326-1E4DB0E359D5}" dt="2024-12-11T20:46:39.692" v="43"/>
          <ac:spMkLst>
            <pc:docMk/>
            <pc:sldMk cId="430403476" sldId="320"/>
            <ac:spMk id="10" creationId="{64694EBD-B5F1-AE2B-C64F-CED9D96A00BD}"/>
          </ac:spMkLst>
        </pc:spChg>
        <pc:spChg chg="add mod">
          <ac:chgData name="Костикова Елена" userId="11383e8ebd6a8dd7" providerId="LiveId" clId="{396720BB-1EC0-4B43-9326-1E4DB0E359D5}" dt="2024-12-11T20:47:24.174" v="45" actId="1076"/>
          <ac:spMkLst>
            <pc:docMk/>
            <pc:sldMk cId="430403476" sldId="320"/>
            <ac:spMk id="11" creationId="{F27B075C-FD7D-D5E3-CFF8-386F1BA9D275}"/>
          </ac:spMkLst>
        </pc:spChg>
        <pc:spChg chg="add mod">
          <ac:chgData name="Костикова Елена" userId="11383e8ebd6a8dd7" providerId="LiveId" clId="{396720BB-1EC0-4B43-9326-1E4DB0E359D5}" dt="2024-12-11T20:47:56.726" v="51" actId="1076"/>
          <ac:spMkLst>
            <pc:docMk/>
            <pc:sldMk cId="430403476" sldId="320"/>
            <ac:spMk id="12" creationId="{7E678857-FDDA-91F1-1CAE-9FBBA7C0A42E}"/>
          </ac:spMkLst>
        </pc:spChg>
        <pc:spChg chg="add mod">
          <ac:chgData name="Костикова Елена" userId="11383e8ebd6a8dd7" providerId="LiveId" clId="{396720BB-1EC0-4B43-9326-1E4DB0E359D5}" dt="2024-12-11T20:48:16.633" v="53" actId="1076"/>
          <ac:spMkLst>
            <pc:docMk/>
            <pc:sldMk cId="430403476" sldId="320"/>
            <ac:spMk id="13" creationId="{D9DF38CC-C267-BB5A-4C23-DE7DA8074EBB}"/>
          </ac:spMkLst>
        </pc:spChg>
        <pc:spChg chg="add del mod">
          <ac:chgData name="Костикова Елена" userId="11383e8ebd6a8dd7" providerId="LiveId" clId="{396720BB-1EC0-4B43-9326-1E4DB0E359D5}" dt="2024-12-11T20:51:33.318" v="73" actId="478"/>
          <ac:spMkLst>
            <pc:docMk/>
            <pc:sldMk cId="430403476" sldId="320"/>
            <ac:spMk id="15" creationId="{CAA48094-EC78-CA6B-FCD3-B66D8877DF55}"/>
          </ac:spMkLst>
        </pc:spChg>
        <pc:picChg chg="add mod modCrop">
          <ac:chgData name="Костикова Елена" userId="11383e8ebd6a8dd7" providerId="LiveId" clId="{396720BB-1EC0-4B43-9326-1E4DB0E359D5}" dt="2024-12-11T21:08:51.251" v="585" actId="1076"/>
          <ac:picMkLst>
            <pc:docMk/>
            <pc:sldMk cId="430403476" sldId="320"/>
            <ac:picMk id="17" creationId="{3A4FCB21-4E55-A19E-DAC8-009D0F057EE6}"/>
          </ac:picMkLst>
        </pc:picChg>
        <pc:picChg chg="add mod">
          <ac:chgData name="Костикова Елена" userId="11383e8ebd6a8dd7" providerId="LiveId" clId="{396720BB-1EC0-4B43-9326-1E4DB0E359D5}" dt="2024-12-11T21:09:08.947" v="589" actId="1076"/>
          <ac:picMkLst>
            <pc:docMk/>
            <pc:sldMk cId="430403476" sldId="320"/>
            <ac:picMk id="19" creationId="{891BD913-B94B-885D-F76F-37D7AD6C4F2B}"/>
          </ac:picMkLst>
        </pc:picChg>
      </pc:sldChg>
      <pc:sldChg chg="del">
        <pc:chgData name="Костикова Елена" userId="11383e8ebd6a8dd7" providerId="LiveId" clId="{396720BB-1EC0-4B43-9326-1E4DB0E359D5}" dt="2024-12-12T09:32:34.982" v="1373" actId="47"/>
        <pc:sldMkLst>
          <pc:docMk/>
          <pc:sldMk cId="569699605" sldId="321"/>
        </pc:sldMkLst>
      </pc:sldChg>
      <pc:sldChg chg="modSp del mod">
        <pc:chgData name="Костикова Елена" userId="11383e8ebd6a8dd7" providerId="LiveId" clId="{396720BB-1EC0-4B43-9326-1E4DB0E359D5}" dt="2024-12-12T09:32:36.755" v="1375" actId="47"/>
        <pc:sldMkLst>
          <pc:docMk/>
          <pc:sldMk cId="1517447069" sldId="322"/>
        </pc:sldMkLst>
        <pc:picChg chg="mod">
          <ac:chgData name="Костикова Елена" userId="11383e8ebd6a8dd7" providerId="LiveId" clId="{396720BB-1EC0-4B43-9326-1E4DB0E359D5}" dt="2024-12-11T21:22:23.180" v="625" actId="1076"/>
          <ac:picMkLst>
            <pc:docMk/>
            <pc:sldMk cId="1517447069" sldId="322"/>
            <ac:picMk id="18" creationId="{1609D79A-E8EF-302E-E8CA-07C644CE0E0F}"/>
          </ac:picMkLst>
        </pc:picChg>
      </pc:sldChg>
      <pc:sldChg chg="addSp delSp modSp del mod ord">
        <pc:chgData name="Костикова Елена" userId="11383e8ebd6a8dd7" providerId="LiveId" clId="{396720BB-1EC0-4B43-9326-1E4DB0E359D5}" dt="2024-12-11T21:22:55.886" v="630" actId="47"/>
        <pc:sldMkLst>
          <pc:docMk/>
          <pc:sldMk cId="2149261472" sldId="323"/>
        </pc:sldMkLst>
        <pc:spChg chg="add del mod">
          <ac:chgData name="Костикова Елена" userId="11383e8ebd6a8dd7" providerId="LiveId" clId="{396720BB-1EC0-4B43-9326-1E4DB0E359D5}" dt="2024-12-11T21:22:39.382" v="629" actId="478"/>
          <ac:spMkLst>
            <pc:docMk/>
            <pc:sldMk cId="2149261472" sldId="323"/>
            <ac:spMk id="7" creationId="{D5C91620-5C4F-EC61-FC27-67F0E46A8802}"/>
          </ac:spMkLst>
        </pc:spChg>
        <pc:graphicFrameChg chg="del">
          <ac:chgData name="Костикова Елена" userId="11383e8ebd6a8dd7" providerId="LiveId" clId="{396720BB-1EC0-4B43-9326-1E4DB0E359D5}" dt="2024-12-11T21:22:38.029" v="628" actId="478"/>
          <ac:graphicFrameMkLst>
            <pc:docMk/>
            <pc:sldMk cId="2149261472" sldId="323"/>
            <ac:graphicFrameMk id="6" creationId="{2EE5D6E7-8306-54E8-220A-099D3B755FFE}"/>
          </ac:graphicFrameMkLst>
        </pc:graphicFrameChg>
      </pc:sldChg>
      <pc:sldChg chg="addSp delSp modSp mod ord modTransition setBg">
        <pc:chgData name="Костикова Елена" userId="11383e8ebd6a8dd7" providerId="LiveId" clId="{396720BB-1EC0-4B43-9326-1E4DB0E359D5}" dt="2024-12-12T09:46:07.157" v="1894" actId="20577"/>
        <pc:sldMkLst>
          <pc:docMk/>
          <pc:sldMk cId="2398406067" sldId="324"/>
        </pc:sldMkLst>
        <pc:spChg chg="mod">
          <ac:chgData name="Костикова Елена" userId="11383e8ebd6a8dd7" providerId="LiveId" clId="{396720BB-1EC0-4B43-9326-1E4DB0E359D5}" dt="2024-12-11T21:16:59.063" v="623"/>
          <ac:spMkLst>
            <pc:docMk/>
            <pc:sldMk cId="2398406067" sldId="324"/>
            <ac:spMk id="2" creationId="{B4386DBB-D0DC-05D4-788C-E10EEF6B4A91}"/>
          </ac:spMkLst>
        </pc:spChg>
        <pc:spChg chg="mod">
          <ac:chgData name="Костикова Елена" userId="11383e8ebd6a8dd7" providerId="LiveId" clId="{396720BB-1EC0-4B43-9326-1E4DB0E359D5}" dt="2024-12-12T09:46:07.157" v="1894" actId="20577"/>
          <ac:spMkLst>
            <pc:docMk/>
            <pc:sldMk cId="2398406067" sldId="324"/>
            <ac:spMk id="3" creationId="{F0E41F64-E350-1F21-8A57-E740F48F3132}"/>
          </ac:spMkLst>
        </pc:spChg>
        <pc:spChg chg="del">
          <ac:chgData name="Костикова Елена" userId="11383e8ebd6a8dd7" providerId="LiveId" clId="{396720BB-1EC0-4B43-9326-1E4DB0E359D5}" dt="2024-12-11T21:27:05.197" v="654" actId="478"/>
          <ac:spMkLst>
            <pc:docMk/>
            <pc:sldMk cId="2398406067" sldId="324"/>
            <ac:spMk id="4" creationId="{3735AC68-D86C-E73B-5402-F22C9F54DC0C}"/>
          </ac:spMkLst>
        </pc:spChg>
        <pc:spChg chg="add mod ord">
          <ac:chgData name="Костикова Елена" userId="11383e8ebd6a8dd7" providerId="LiveId" clId="{396720BB-1EC0-4B43-9326-1E4DB0E359D5}" dt="2024-12-11T21:15:41.674" v="608" actId="14100"/>
          <ac:spMkLst>
            <pc:docMk/>
            <pc:sldMk cId="2398406067" sldId="324"/>
            <ac:spMk id="6" creationId="{5B679118-18F4-0171-4ED5-40820CA54365}"/>
          </ac:spMkLst>
        </pc:spChg>
        <pc:spChg chg="add mod">
          <ac:chgData name="Костикова Елена" userId="11383e8ebd6a8dd7" providerId="LiveId" clId="{396720BB-1EC0-4B43-9326-1E4DB0E359D5}" dt="2024-12-11T21:16:07.864" v="616" actId="1076"/>
          <ac:spMkLst>
            <pc:docMk/>
            <pc:sldMk cId="2398406067" sldId="324"/>
            <ac:spMk id="7" creationId="{B8EB816B-DB8C-A663-3217-E840F2CAD40A}"/>
          </ac:spMkLst>
        </pc:spChg>
        <pc:spChg chg="add mod">
          <ac:chgData name="Костикова Елена" userId="11383e8ebd6a8dd7" providerId="LiveId" clId="{396720BB-1EC0-4B43-9326-1E4DB0E359D5}" dt="2024-12-11T21:16:17.958" v="619" actId="1076"/>
          <ac:spMkLst>
            <pc:docMk/>
            <pc:sldMk cId="2398406067" sldId="324"/>
            <ac:spMk id="8" creationId="{44B5B96E-CD22-0625-5223-8CB903AD5903}"/>
          </ac:spMkLst>
        </pc:spChg>
        <pc:spChg chg="add mod">
          <ac:chgData name="Костикова Елена" userId="11383e8ebd6a8dd7" providerId="LiveId" clId="{396720BB-1EC0-4B43-9326-1E4DB0E359D5}" dt="2024-12-11T21:16:26.096" v="621" actId="1076"/>
          <ac:spMkLst>
            <pc:docMk/>
            <pc:sldMk cId="2398406067" sldId="324"/>
            <ac:spMk id="9" creationId="{4C3DBC43-A947-DF02-1114-7A7365889AFA}"/>
          </ac:spMkLst>
        </pc:spChg>
        <pc:spChg chg="add del mod">
          <ac:chgData name="Костикова Елена" userId="11383e8ebd6a8dd7" providerId="LiveId" clId="{396720BB-1EC0-4B43-9326-1E4DB0E359D5}" dt="2024-12-11T21:27:09.372" v="655" actId="478"/>
          <ac:spMkLst>
            <pc:docMk/>
            <pc:sldMk cId="2398406067" sldId="324"/>
            <ac:spMk id="11" creationId="{4A220883-C5CA-758F-04E1-AFE4D9C76223}"/>
          </ac:spMkLst>
        </pc:spChg>
        <pc:picChg chg="add mod">
          <ac:chgData name="Костикова Елена" userId="11383e8ebd6a8dd7" providerId="LiveId" clId="{396720BB-1EC0-4B43-9326-1E4DB0E359D5}" dt="2024-12-12T08:55:50.288" v="986" actId="1076"/>
          <ac:picMkLst>
            <pc:docMk/>
            <pc:sldMk cId="2398406067" sldId="324"/>
            <ac:picMk id="10" creationId="{7F6F8A22-DC73-320E-5054-D106D38E8B4F}"/>
          </ac:picMkLst>
        </pc:picChg>
        <pc:picChg chg="add mod">
          <ac:chgData name="Костикова Елена" userId="11383e8ebd6a8dd7" providerId="LiveId" clId="{396720BB-1EC0-4B43-9326-1E4DB0E359D5}" dt="2024-12-12T08:56:22.951" v="995" actId="1076"/>
          <ac:picMkLst>
            <pc:docMk/>
            <pc:sldMk cId="2398406067" sldId="324"/>
            <ac:picMk id="12" creationId="{3DB87ACC-426D-4FA7-7A2A-DD91A848E671}"/>
          </ac:picMkLst>
        </pc:picChg>
        <pc:picChg chg="add del mod">
          <ac:chgData name="Костикова Елена" userId="11383e8ebd6a8dd7" providerId="LiveId" clId="{396720BB-1EC0-4B43-9326-1E4DB0E359D5}" dt="2024-12-12T08:55:17.921" v="972" actId="478"/>
          <ac:picMkLst>
            <pc:docMk/>
            <pc:sldMk cId="2398406067" sldId="324"/>
            <ac:picMk id="13" creationId="{73733151-2259-626F-E1CB-66600392BD65}"/>
          </ac:picMkLst>
        </pc:picChg>
        <pc:picChg chg="add mod">
          <ac:chgData name="Костикова Елена" userId="11383e8ebd6a8dd7" providerId="LiveId" clId="{396720BB-1EC0-4B43-9326-1E4DB0E359D5}" dt="2024-12-12T08:56:26.003" v="996" actId="1076"/>
          <ac:picMkLst>
            <pc:docMk/>
            <pc:sldMk cId="2398406067" sldId="324"/>
            <ac:picMk id="15" creationId="{790AD797-5B76-B2AB-10F2-E5598C741517}"/>
          </ac:picMkLst>
        </pc:picChg>
      </pc:sldChg>
      <pc:sldChg chg="del">
        <pc:chgData name="Костикова Елена" userId="11383e8ebd6a8dd7" providerId="LiveId" clId="{396720BB-1EC0-4B43-9326-1E4DB0E359D5}" dt="2024-12-12T09:32:37.719" v="1376" actId="47"/>
        <pc:sldMkLst>
          <pc:docMk/>
          <pc:sldMk cId="2323500703" sldId="325"/>
        </pc:sldMkLst>
      </pc:sldChg>
      <pc:sldChg chg="del">
        <pc:chgData name="Костикова Елена" userId="11383e8ebd6a8dd7" providerId="LiveId" clId="{396720BB-1EC0-4B43-9326-1E4DB0E359D5}" dt="2024-12-11T21:31:03.305" v="716" actId="47"/>
        <pc:sldMkLst>
          <pc:docMk/>
          <pc:sldMk cId="101588112" sldId="326"/>
        </pc:sldMkLst>
      </pc:sldChg>
      <pc:sldChg chg="del">
        <pc:chgData name="Костикова Елена" userId="11383e8ebd6a8dd7" providerId="LiveId" clId="{396720BB-1EC0-4B43-9326-1E4DB0E359D5}" dt="2024-12-12T09:32:34.046" v="1372" actId="47"/>
        <pc:sldMkLst>
          <pc:docMk/>
          <pc:sldMk cId="1994668936" sldId="327"/>
        </pc:sldMkLst>
      </pc:sldChg>
      <pc:sldChg chg="new del">
        <pc:chgData name="Костикова Елена" userId="11383e8ebd6a8dd7" providerId="LiveId" clId="{396720BB-1EC0-4B43-9326-1E4DB0E359D5}" dt="2024-12-11T20:45:49.104" v="31" actId="47"/>
        <pc:sldMkLst>
          <pc:docMk/>
          <pc:sldMk cId="1441643469" sldId="328"/>
        </pc:sldMkLst>
      </pc:sldChg>
      <pc:sldChg chg="modSp add mod modTransition">
        <pc:chgData name="Костикова Елена" userId="11383e8ebd6a8dd7" providerId="LiveId" clId="{396720BB-1EC0-4B43-9326-1E4DB0E359D5}" dt="2024-12-11T21:12:32.601" v="597" actId="207"/>
        <pc:sldMkLst>
          <pc:docMk/>
          <pc:sldMk cId="3541516539" sldId="328"/>
        </pc:sldMkLst>
        <pc:spChg chg="mod">
          <ac:chgData name="Костикова Елена" userId="11383e8ebd6a8dd7" providerId="LiveId" clId="{396720BB-1EC0-4B43-9326-1E4DB0E359D5}" dt="2024-12-11T21:12:32.601" v="597" actId="207"/>
          <ac:spMkLst>
            <pc:docMk/>
            <pc:sldMk cId="3541516539" sldId="328"/>
            <ac:spMk id="12" creationId="{D04CB02D-ADE1-4C86-4C17-8CED66F83A6B}"/>
          </ac:spMkLst>
        </pc:spChg>
      </pc:sldChg>
      <pc:sldChg chg="add del">
        <pc:chgData name="Костикова Елена" userId="11383e8ebd6a8dd7" providerId="LiveId" clId="{396720BB-1EC0-4B43-9326-1E4DB0E359D5}" dt="2024-12-12T09:32:33.091" v="1371" actId="47"/>
        <pc:sldMkLst>
          <pc:docMk/>
          <pc:sldMk cId="1847415290" sldId="329"/>
        </pc:sldMkLst>
      </pc:sldChg>
      <pc:sldChg chg="add ord">
        <pc:chgData name="Костикова Елена" userId="11383e8ebd6a8dd7" providerId="LiveId" clId="{396720BB-1EC0-4B43-9326-1E4DB0E359D5}" dt="2024-12-11T21:10:44.898" v="596"/>
        <pc:sldMkLst>
          <pc:docMk/>
          <pc:sldMk cId="4118562956" sldId="330"/>
        </pc:sldMkLst>
      </pc:sldChg>
      <pc:sldChg chg="add">
        <pc:chgData name="Костикова Елена" userId="11383e8ebd6a8dd7" providerId="LiveId" clId="{396720BB-1EC0-4B43-9326-1E4DB0E359D5}" dt="2024-12-11T21:30:48.351" v="715"/>
        <pc:sldMkLst>
          <pc:docMk/>
          <pc:sldMk cId="1651173353" sldId="33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12/12/2024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12/12/2024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472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126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8F997-C75F-DC2A-3D4B-90DFF36EE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2DB5F1-D1AD-6853-2277-30B16939FC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F83DCD-1ABC-4D36-2CE3-9B645C7765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47FDA-FAF8-3668-87EF-C062FE080F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165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38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A804F-1AEF-D6F4-82FA-C87A6AFAE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EB0104-752E-F8B1-E7D4-8189D7FA0D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7A8B2E-ACFA-0E89-9CAC-6AE4DA5CEC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DB548-7CC1-E582-9E8B-C21A89E1AC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544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033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928C5-0AEA-633E-9DFC-96AE32D7B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D6CB22-C211-0314-7F79-3AE1B86BC3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4A1BA2-511E-5BEB-5EBA-DA6CB0A584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594BF-3132-24D9-42B8-E9EB9BD756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974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ru-RU"/>
              <a:t>Вставка таблицы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8888" y="2773681"/>
            <a:ext cx="6951472" cy="3200400"/>
          </a:xfrm>
        </p:spPr>
        <p:txBody>
          <a:bodyPr/>
          <a:lstStyle/>
          <a:p>
            <a:pPr algn="r"/>
            <a:r>
              <a:rPr lang="ru-RU" dirty="0"/>
              <a:t>Бот-</a:t>
            </a:r>
            <a:r>
              <a:rPr lang="ru-RU" dirty="0" err="1"/>
              <a:t>прокрастинотор</a:t>
            </a:r>
            <a:br>
              <a:rPr lang="ru-RU" dirty="0"/>
            </a:br>
            <a:r>
              <a:rPr lang="ru-RU" sz="2800" dirty="0" err="1"/>
              <a:t>телеграм</a:t>
            </a:r>
            <a:r>
              <a:rPr lang="ru-RU" sz="2800" dirty="0"/>
              <a:t>-бот</a:t>
            </a:r>
            <a:br>
              <a:rPr lang="ru-RU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B542CAD-5861-DF8A-CE0D-81682DB39511}"/>
              </a:ext>
            </a:extLst>
          </p:cNvPr>
          <p:cNvSpPr/>
          <p:nvPr/>
        </p:nvSpPr>
        <p:spPr>
          <a:xfrm>
            <a:off x="1066800" y="1448752"/>
            <a:ext cx="9153525" cy="492347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08221-C29B-07A3-B569-B8B466B10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268" y="-1223438"/>
            <a:ext cx="8492108" cy="3624984"/>
          </a:xfrm>
        </p:spPr>
        <p:txBody>
          <a:bodyPr/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Ставит таймер на заданное пользователем количество минут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CC8DE9B-2D9D-DC24-0BA5-935777D7D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0921" y="1663334"/>
            <a:ext cx="3118104" cy="50778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C88984-6E53-464B-8B62-3791B00A9264}"/>
              </a:ext>
            </a:extLst>
          </p:cNvPr>
          <p:cNvSpPr txBox="1"/>
          <p:nvPr/>
        </p:nvSpPr>
        <p:spPr>
          <a:xfrm>
            <a:off x="557784" y="2967129"/>
            <a:ext cx="58037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Располагает к тому, чтобы сказать: «Ладно, 15 минут отдохну и за работу»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Принимает любое положительное десятичное число минут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Понимает запись как через «.», так и через «,».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 истечении заданного количества минут будит вас (де)мотивирующим сообщением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417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F398FDD-E639-CF6A-B875-443655F2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1515" y="5064812"/>
            <a:ext cx="5057103" cy="2519363"/>
          </a:xfrm>
        </p:spPr>
        <p:txBody>
          <a:bodyPr/>
          <a:lstStyle/>
          <a:p>
            <a:r>
              <a:rPr lang="ru-RU" dirty="0"/>
              <a:t>Раскина Екатерина</a:t>
            </a:r>
          </a:p>
          <a:p>
            <a:r>
              <a:rPr lang="ru-RU" dirty="0"/>
              <a:t>Костикова Елена</a:t>
            </a:r>
          </a:p>
          <a:p>
            <a:endParaRPr lang="ru-RU" dirty="0"/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CFE052-9F82-97E6-B4C5-1EC0DCFA7B87}"/>
              </a:ext>
            </a:extLst>
          </p:cNvPr>
          <p:cNvSpPr txBox="1"/>
          <p:nvPr/>
        </p:nvSpPr>
        <p:spPr>
          <a:xfrm>
            <a:off x="6091515" y="4199227"/>
            <a:ext cx="4910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@project0412_bot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58DFB2-0C8D-BA30-7B3C-1B020BED161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1385" t="37202" r="21213" b="32799"/>
          <a:stretch/>
        </p:blipFill>
        <p:spPr>
          <a:xfrm>
            <a:off x="6352354" y="566927"/>
            <a:ext cx="3459158" cy="3474601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255B257-E603-FEE5-AB97-7FBE9AF37502}"/>
              </a:ext>
            </a:extLst>
          </p:cNvPr>
          <p:cNvSpPr/>
          <p:nvPr/>
        </p:nvSpPr>
        <p:spPr>
          <a:xfrm>
            <a:off x="7687143" y="566927"/>
            <a:ext cx="859536" cy="118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15533"/>
            <a:ext cx="5181600" cy="2376868"/>
          </a:xfrm>
        </p:spPr>
        <p:txBody>
          <a:bodyPr/>
          <a:lstStyle/>
          <a:p>
            <a:r>
              <a:rPr lang="ru-RU" dirty="0"/>
              <a:t>Применимость бота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844800"/>
            <a:ext cx="5181600" cy="3128963"/>
          </a:xfrm>
        </p:spPr>
        <p:txBody>
          <a:bodyPr/>
          <a:lstStyle/>
          <a:p>
            <a:r>
              <a:rPr lang="ru-RU" dirty="0"/>
              <a:t>Бот является незаменимым помощником для всех студентов. Его миссия – оберегать душевное состояние пользователя посредством предложения различных казуальных активностей,  чтобы у студента не закрадывалось даже мысли о дедлайнах и сессии.</a:t>
            </a: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9B8751E-77C1-CD26-A91C-DE745599B6DE}"/>
              </a:ext>
            </a:extLst>
          </p:cNvPr>
          <p:cNvSpPr/>
          <p:nvPr/>
        </p:nvSpPr>
        <p:spPr>
          <a:xfrm>
            <a:off x="685800" y="2011680"/>
            <a:ext cx="4178808" cy="2057400"/>
          </a:xfrm>
          <a:prstGeom prst="rect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Возможности бота</a:t>
            </a:r>
            <a:r>
              <a:rPr lang="en-US" sz="32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11993CA-8E9A-D2CE-3314-B7402B9047A5}"/>
              </a:ext>
            </a:extLst>
          </p:cNvPr>
          <p:cNvSpPr/>
          <p:nvPr/>
        </p:nvSpPr>
        <p:spPr>
          <a:xfrm>
            <a:off x="4864608" y="2011680"/>
            <a:ext cx="4178808" cy="2057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FF484D2-FDED-D785-3936-6CD6EE86F058}"/>
              </a:ext>
            </a:extLst>
          </p:cNvPr>
          <p:cNvSpPr/>
          <p:nvPr/>
        </p:nvSpPr>
        <p:spPr>
          <a:xfrm>
            <a:off x="685800" y="4069080"/>
            <a:ext cx="4178808" cy="2057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6C8C552-4E59-46E7-C0CC-26585A5ACEC4}"/>
              </a:ext>
            </a:extLst>
          </p:cNvPr>
          <p:cNvSpPr/>
          <p:nvPr/>
        </p:nvSpPr>
        <p:spPr>
          <a:xfrm>
            <a:off x="4864608" y="4069080"/>
            <a:ext cx="4178808" cy="2057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957B76-6B97-32AF-EADE-DBE6176EDD4D}"/>
              </a:ext>
            </a:extLst>
          </p:cNvPr>
          <p:cNvSpPr txBox="1"/>
          <p:nvPr/>
        </p:nvSpPr>
        <p:spPr>
          <a:xfrm>
            <a:off x="928180" y="2862072"/>
            <a:ext cx="3945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Играет с пользователем в города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8ED2BD-FA9A-78F2-5CA9-BD954B4FE663}"/>
              </a:ext>
            </a:extLst>
          </p:cNvPr>
          <p:cNvSpPr txBox="1"/>
          <p:nvPr/>
        </p:nvSpPr>
        <p:spPr>
          <a:xfrm>
            <a:off x="5106988" y="2723572"/>
            <a:ext cx="3826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Выдает ссылку на случайное видео из библиотеки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16EA7E-E98E-301C-C3C4-410BB49614FF}"/>
              </a:ext>
            </a:extLst>
          </p:cNvPr>
          <p:cNvSpPr txBox="1"/>
          <p:nvPr/>
        </p:nvSpPr>
        <p:spPr>
          <a:xfrm>
            <a:off x="896111" y="4792305"/>
            <a:ext cx="3758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Отговаривает, если пользователь решает готовиться к сессии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68247D-F786-0510-E43C-A9B5B094C8F3}"/>
              </a:ext>
            </a:extLst>
          </p:cNvPr>
          <p:cNvSpPr txBox="1"/>
          <p:nvPr/>
        </p:nvSpPr>
        <p:spPr>
          <a:xfrm>
            <a:off x="5074919" y="4763810"/>
            <a:ext cx="4078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Ставит таймер на заданное пользователем количество минут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1A8D2D9-0D35-1C78-6F51-30F574E6FA1F}"/>
              </a:ext>
            </a:extLst>
          </p:cNvPr>
          <p:cNvSpPr/>
          <p:nvPr/>
        </p:nvSpPr>
        <p:spPr>
          <a:xfrm>
            <a:off x="832104" y="1136658"/>
            <a:ext cx="10003536" cy="45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5D6FA67-C42A-BDE3-41A8-2CBF89CCA418}"/>
              </a:ext>
            </a:extLst>
          </p:cNvPr>
          <p:cNvSpPr/>
          <p:nvPr/>
        </p:nvSpPr>
        <p:spPr>
          <a:xfrm>
            <a:off x="1417320" y="1280160"/>
            <a:ext cx="9418320" cy="45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DADF2-8E4D-6C0E-0FA2-C5228AF29C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9125" y="2098839"/>
            <a:ext cx="4992709" cy="3747180"/>
          </a:xfrm>
        </p:spPr>
        <p:txBody>
          <a:bodyPr>
            <a:normAutofit fontScale="92500" lnSpcReduction="10000"/>
          </a:bodyPr>
          <a:lstStyle/>
          <a:p>
            <a:r>
              <a:rPr lang="ru-RU" noProof="1"/>
              <a:t>Знает более 1000 городов России</a:t>
            </a:r>
          </a:p>
          <a:p>
            <a:r>
              <a:rPr lang="ru-RU" noProof="1"/>
              <a:t>Играет по правилам: следующее название должно начинаться с буквы, на которую заканчивается предыдущий город</a:t>
            </a:r>
            <a:endParaRPr lang="en-US" noProof="1"/>
          </a:p>
          <a:p>
            <a:r>
              <a:rPr lang="ru-RU" noProof="1"/>
              <a:t>Если город заканчивается на Ь или Ы, называет город на предпоследнюю букву</a:t>
            </a:r>
          </a:p>
          <a:p>
            <a:r>
              <a:rPr lang="ru-RU" noProof="1"/>
              <a:t>Не принимает слова, которые не являются названиями городов России</a:t>
            </a:r>
            <a:endParaRPr lang="en-US" noProof="1"/>
          </a:p>
          <a:p>
            <a:r>
              <a:rPr lang="ru-RU" noProof="1"/>
              <a:t>Запоминает какие города уже были использованы</a:t>
            </a:r>
          </a:p>
          <a:p>
            <a:endParaRPr lang="en-US" noProof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4694EBD-B5F1-AE2B-C64F-CED9D96A0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Играет с пользователем в города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27B075C-FD7D-D5E3-CFF8-386F1BA9D275}"/>
              </a:ext>
            </a:extLst>
          </p:cNvPr>
          <p:cNvSpPr/>
          <p:nvPr/>
        </p:nvSpPr>
        <p:spPr>
          <a:xfrm>
            <a:off x="12192000" y="1838440"/>
            <a:ext cx="4178808" cy="2057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E678857-FDDA-91F1-1CAE-9FBBA7C0A42E}"/>
              </a:ext>
            </a:extLst>
          </p:cNvPr>
          <p:cNvSpPr/>
          <p:nvPr/>
        </p:nvSpPr>
        <p:spPr>
          <a:xfrm>
            <a:off x="5974952" y="6858000"/>
            <a:ext cx="4178808" cy="2057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9DF38CC-C267-BB5A-4C23-DE7DA8074EBB}"/>
              </a:ext>
            </a:extLst>
          </p:cNvPr>
          <p:cNvSpPr/>
          <p:nvPr/>
        </p:nvSpPr>
        <p:spPr>
          <a:xfrm>
            <a:off x="1796144" y="6872152"/>
            <a:ext cx="4178808" cy="2057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A4FCB21-4E55-A19E-DAC8-009D0F057E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306"/>
          <a:stretch/>
        </p:blipFill>
        <p:spPr>
          <a:xfrm>
            <a:off x="5943295" y="1401848"/>
            <a:ext cx="3154896" cy="507834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91BD913-B94B-885D-F76F-37D7AD6C4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4379" y="1931905"/>
            <a:ext cx="3057621" cy="40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03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8FD5D-15CA-8CBE-863E-739D6CF4A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08D7A9A-EE4A-9D9A-CF36-28CEB995A831}"/>
              </a:ext>
            </a:extLst>
          </p:cNvPr>
          <p:cNvSpPr/>
          <p:nvPr/>
        </p:nvSpPr>
        <p:spPr>
          <a:xfrm>
            <a:off x="685800" y="2011680"/>
            <a:ext cx="4178808" cy="2057400"/>
          </a:xfrm>
          <a:prstGeom prst="rect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A0F9B-6B17-8905-3CA9-C6B91F460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Возможности бота</a:t>
            </a:r>
            <a:r>
              <a:rPr lang="en-US" sz="32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52662-BCAB-9604-C433-EE6CE00986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04CB02D-ADE1-4C86-4C17-8CED66F83A6B}"/>
              </a:ext>
            </a:extLst>
          </p:cNvPr>
          <p:cNvSpPr/>
          <p:nvPr/>
        </p:nvSpPr>
        <p:spPr>
          <a:xfrm>
            <a:off x="4864608" y="2011680"/>
            <a:ext cx="4178808" cy="2057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DF87A16-0FC6-FE82-E1CF-ECF5DAB9C603}"/>
              </a:ext>
            </a:extLst>
          </p:cNvPr>
          <p:cNvSpPr/>
          <p:nvPr/>
        </p:nvSpPr>
        <p:spPr>
          <a:xfrm>
            <a:off x="685800" y="4069080"/>
            <a:ext cx="4178808" cy="2057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9E2514E-0D4F-C5FC-DE59-9187798F8D47}"/>
              </a:ext>
            </a:extLst>
          </p:cNvPr>
          <p:cNvSpPr/>
          <p:nvPr/>
        </p:nvSpPr>
        <p:spPr>
          <a:xfrm>
            <a:off x="4864608" y="4069080"/>
            <a:ext cx="4178808" cy="2057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B03A7-886D-3DA2-463E-88C4B2112059}"/>
              </a:ext>
            </a:extLst>
          </p:cNvPr>
          <p:cNvSpPr txBox="1"/>
          <p:nvPr/>
        </p:nvSpPr>
        <p:spPr>
          <a:xfrm>
            <a:off x="928180" y="2862072"/>
            <a:ext cx="3945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Играет с пользователем в города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00F848-B263-B009-C37B-82BF276CE910}"/>
              </a:ext>
            </a:extLst>
          </p:cNvPr>
          <p:cNvSpPr txBox="1"/>
          <p:nvPr/>
        </p:nvSpPr>
        <p:spPr>
          <a:xfrm>
            <a:off x="5106988" y="2723572"/>
            <a:ext cx="3826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Выдает ссылку на случайное видео из библиотеки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3F7C07-F8D3-AEA0-B21D-6A1BCB505636}"/>
              </a:ext>
            </a:extLst>
          </p:cNvPr>
          <p:cNvSpPr txBox="1"/>
          <p:nvPr/>
        </p:nvSpPr>
        <p:spPr>
          <a:xfrm>
            <a:off x="896111" y="4792305"/>
            <a:ext cx="3758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Отговаривает, если пользователь решает готовиться к сессии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D803F0-B5FB-1CF4-56C5-FD948EC33C31}"/>
              </a:ext>
            </a:extLst>
          </p:cNvPr>
          <p:cNvSpPr txBox="1"/>
          <p:nvPr/>
        </p:nvSpPr>
        <p:spPr>
          <a:xfrm>
            <a:off x="5074919" y="4763810"/>
            <a:ext cx="4078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Ставит таймер на заданное пользователем количество минут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516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B679118-18F4-0171-4ED5-40820CA54365}"/>
              </a:ext>
            </a:extLst>
          </p:cNvPr>
          <p:cNvSpPr/>
          <p:nvPr/>
        </p:nvSpPr>
        <p:spPr>
          <a:xfrm>
            <a:off x="259493" y="1075038"/>
            <a:ext cx="10392032" cy="50291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86DBB-D0DC-05D4-788C-E10EEF6B4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990" y="434225"/>
            <a:ext cx="9524998" cy="1499627"/>
          </a:xfrm>
        </p:spPr>
        <p:txBody>
          <a:bodyPr/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Выдает ссылку на случайное видео из библиотеки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41F64-E350-1F21-8A57-E740F48F31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59161" y="2504859"/>
            <a:ext cx="5356173" cy="3914910"/>
          </a:xfrm>
        </p:spPr>
        <p:txBody>
          <a:bodyPr/>
          <a:lstStyle/>
          <a:p>
            <a:r>
              <a:rPr lang="ru-RU" dirty="0"/>
              <a:t>Предоставляет возможность залипнуть в </a:t>
            </a:r>
            <a:r>
              <a:rPr lang="ru-RU" dirty="0" err="1"/>
              <a:t>видосики</a:t>
            </a:r>
            <a:r>
              <a:rPr lang="ru-RU" dirty="0"/>
              <a:t>, забыв про дела.</a:t>
            </a:r>
            <a:endParaRPr lang="en-US" dirty="0"/>
          </a:p>
          <a:p>
            <a:pPr lvl="1"/>
            <a:r>
              <a:rPr lang="ru-RU" dirty="0"/>
              <a:t>Имеет в арсенале 7 видео для поднятия настроения и </a:t>
            </a:r>
            <a:r>
              <a:rPr lang="ru-RU" dirty="0" err="1"/>
              <a:t>прокрастинирования</a:t>
            </a:r>
            <a:endParaRPr lang="en-US" dirty="0"/>
          </a:p>
          <a:p>
            <a:pPr lvl="1"/>
            <a:r>
              <a:rPr lang="ru-RU" dirty="0"/>
              <a:t>Предлагает одно в случайном порядке</a:t>
            </a:r>
            <a:endParaRPr lang="en-US" dirty="0"/>
          </a:p>
          <a:p>
            <a:pPr lvl="1"/>
            <a:r>
              <a:rPr lang="ru-RU" dirty="0"/>
              <a:t>Кнопка наслаждаться переводит на это видео на </a:t>
            </a:r>
            <a:r>
              <a:rPr lang="ru-RU" dirty="0" err="1"/>
              <a:t>ютубе</a:t>
            </a:r>
            <a:r>
              <a:rPr lang="ru-RU" dirty="0"/>
              <a:t>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D2502-F7A7-039F-01A0-59462ADFF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8EB816B-DB8C-A663-3217-E840F2CAD40A}"/>
              </a:ext>
            </a:extLst>
          </p:cNvPr>
          <p:cNvSpPr/>
          <p:nvPr/>
        </p:nvSpPr>
        <p:spPr>
          <a:xfrm>
            <a:off x="-4178808" y="2018119"/>
            <a:ext cx="4178808" cy="2057400"/>
          </a:xfrm>
          <a:prstGeom prst="rect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4B5B96E-CD22-0625-5223-8CB903AD5903}"/>
              </a:ext>
            </a:extLst>
          </p:cNvPr>
          <p:cNvSpPr/>
          <p:nvPr/>
        </p:nvSpPr>
        <p:spPr>
          <a:xfrm>
            <a:off x="772297" y="6858000"/>
            <a:ext cx="4178808" cy="2057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C3DBC43-A947-DF02-1114-7A7365889AFA}"/>
              </a:ext>
            </a:extLst>
          </p:cNvPr>
          <p:cNvSpPr/>
          <p:nvPr/>
        </p:nvSpPr>
        <p:spPr>
          <a:xfrm>
            <a:off x="4951105" y="6858000"/>
            <a:ext cx="4178808" cy="2057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F6F8A22-DC73-320E-5054-D106D38E8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827" y="1702880"/>
            <a:ext cx="2938484" cy="447236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DB87ACC-426D-4FA7-7A2A-DD91A848E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8097" y="1702880"/>
            <a:ext cx="2606855" cy="186204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90AD797-5B76-B2AB-10F2-E5598C741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9468" y="3688059"/>
            <a:ext cx="2615575" cy="186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06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9B219-3AD0-A3EA-A5B2-7A3EF94BD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0FA869B-820E-F88C-14E3-209D0B302E5B}"/>
              </a:ext>
            </a:extLst>
          </p:cNvPr>
          <p:cNvSpPr/>
          <p:nvPr/>
        </p:nvSpPr>
        <p:spPr>
          <a:xfrm>
            <a:off x="685800" y="2011680"/>
            <a:ext cx="4178808" cy="2057400"/>
          </a:xfrm>
          <a:prstGeom prst="rect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40F0A1-55BE-8711-A81E-4DBC9A78D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Возможности бота</a:t>
            </a:r>
            <a:r>
              <a:rPr lang="en-US" sz="32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AF380-88CC-5427-C675-66636D7E15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D6FA257-11D2-9E3C-255D-08451291F373}"/>
              </a:ext>
            </a:extLst>
          </p:cNvPr>
          <p:cNvSpPr/>
          <p:nvPr/>
        </p:nvSpPr>
        <p:spPr>
          <a:xfrm>
            <a:off x="4864608" y="2011680"/>
            <a:ext cx="4178808" cy="2057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A2C7CC9-BAE4-C526-8895-859368DD1AC0}"/>
              </a:ext>
            </a:extLst>
          </p:cNvPr>
          <p:cNvSpPr/>
          <p:nvPr/>
        </p:nvSpPr>
        <p:spPr>
          <a:xfrm>
            <a:off x="685800" y="4069080"/>
            <a:ext cx="4178808" cy="2057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B2CC998-0FE3-7749-9A9C-A9B050908FE7}"/>
              </a:ext>
            </a:extLst>
          </p:cNvPr>
          <p:cNvSpPr/>
          <p:nvPr/>
        </p:nvSpPr>
        <p:spPr>
          <a:xfrm>
            <a:off x="4864608" y="4069080"/>
            <a:ext cx="4178808" cy="2057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34CD65-FA17-2255-6682-A65C78080BFA}"/>
              </a:ext>
            </a:extLst>
          </p:cNvPr>
          <p:cNvSpPr txBox="1"/>
          <p:nvPr/>
        </p:nvSpPr>
        <p:spPr>
          <a:xfrm>
            <a:off x="928180" y="2862072"/>
            <a:ext cx="3945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Играет с пользователем в города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38C673-7FB8-5FB3-6848-75F6F6A7A3C0}"/>
              </a:ext>
            </a:extLst>
          </p:cNvPr>
          <p:cNvSpPr txBox="1"/>
          <p:nvPr/>
        </p:nvSpPr>
        <p:spPr>
          <a:xfrm>
            <a:off x="5106988" y="2723572"/>
            <a:ext cx="3826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Выдает ссылку на случайное видео из библиотеки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A15685-B99B-33B5-59F2-9C0E55CD81C2}"/>
              </a:ext>
            </a:extLst>
          </p:cNvPr>
          <p:cNvSpPr txBox="1"/>
          <p:nvPr/>
        </p:nvSpPr>
        <p:spPr>
          <a:xfrm>
            <a:off x="896111" y="4792305"/>
            <a:ext cx="3758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Отговаривает, если пользователь решает готовиться к сессии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9640DE-30EC-F0FB-9DBF-687E1EB312C5}"/>
              </a:ext>
            </a:extLst>
          </p:cNvPr>
          <p:cNvSpPr txBox="1"/>
          <p:nvPr/>
        </p:nvSpPr>
        <p:spPr>
          <a:xfrm>
            <a:off x="5074919" y="4763810"/>
            <a:ext cx="4078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Ставит таймер на заданное пользователем количество минут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562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EE82C78-41DE-1155-B967-EC7D92D5AE64}"/>
              </a:ext>
            </a:extLst>
          </p:cNvPr>
          <p:cNvSpPr/>
          <p:nvPr/>
        </p:nvSpPr>
        <p:spPr>
          <a:xfrm>
            <a:off x="600075" y="1162050"/>
            <a:ext cx="11220450" cy="525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DD59383-E6CD-CF57-B9CF-5820B1CE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-251461"/>
            <a:ext cx="7008495" cy="2689629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Отговаривает, если пользователь решает готовиться к сессии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672BC8-D7EC-066C-9025-5F29713D84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4690" y="2948868"/>
            <a:ext cx="5562567" cy="2389736"/>
          </a:xfrm>
        </p:spPr>
        <p:txBody>
          <a:bodyPr>
            <a:normAutofit/>
          </a:bodyPr>
          <a:lstStyle/>
          <a:p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Имеет в арсенале несколько заготовленных фраз.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Выводит одну из них рандомно после нажатия «Да, я хочу учиться»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После 5 попыток прекращает уговоры</a:t>
            </a:r>
            <a:endParaRPr lang="en-US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F23D559-AAA3-945B-FAC8-BCB023D42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570" y="1093353"/>
            <a:ext cx="3238580" cy="5663090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FCE734E-032B-6332-FF8D-485EBD694E21}"/>
              </a:ext>
            </a:extLst>
          </p:cNvPr>
          <p:cNvSpPr/>
          <p:nvPr/>
        </p:nvSpPr>
        <p:spPr>
          <a:xfrm>
            <a:off x="-4178808" y="2086336"/>
            <a:ext cx="4178808" cy="2057400"/>
          </a:xfrm>
          <a:prstGeom prst="rect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23428EC-A2DE-35EF-D438-68BC079096C0}"/>
              </a:ext>
            </a:extLst>
          </p:cNvPr>
          <p:cNvSpPr/>
          <p:nvPr/>
        </p:nvSpPr>
        <p:spPr>
          <a:xfrm>
            <a:off x="12192000" y="2156590"/>
            <a:ext cx="4178808" cy="2057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29B7E81B-BB90-2052-B13F-144CFB13E787}"/>
              </a:ext>
            </a:extLst>
          </p:cNvPr>
          <p:cNvSpPr/>
          <p:nvPr/>
        </p:nvSpPr>
        <p:spPr>
          <a:xfrm>
            <a:off x="5049052" y="6858000"/>
            <a:ext cx="4178808" cy="2057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76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A53E1-3E86-C637-306D-C8A94E2D9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76A395B-AD91-2DA8-157D-3A5B85E28BCD}"/>
              </a:ext>
            </a:extLst>
          </p:cNvPr>
          <p:cNvSpPr/>
          <p:nvPr/>
        </p:nvSpPr>
        <p:spPr>
          <a:xfrm>
            <a:off x="685800" y="2011680"/>
            <a:ext cx="4178808" cy="2057400"/>
          </a:xfrm>
          <a:prstGeom prst="rect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7542FA-279B-B036-D1A4-68743236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Возможности бота</a:t>
            </a:r>
            <a:r>
              <a:rPr lang="en-US" sz="32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5DD91A-564F-8584-D105-3AF702912B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50645DD-CC61-C672-BD3E-13E6098B6011}"/>
              </a:ext>
            </a:extLst>
          </p:cNvPr>
          <p:cNvSpPr/>
          <p:nvPr/>
        </p:nvSpPr>
        <p:spPr>
          <a:xfrm>
            <a:off x="4864608" y="2011680"/>
            <a:ext cx="4178808" cy="2057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DB46C8D-7C1A-7632-ECFB-63023128B99A}"/>
              </a:ext>
            </a:extLst>
          </p:cNvPr>
          <p:cNvSpPr/>
          <p:nvPr/>
        </p:nvSpPr>
        <p:spPr>
          <a:xfrm>
            <a:off x="685800" y="4069080"/>
            <a:ext cx="4178808" cy="2057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9F5265E-EB8B-003C-A2B6-F99A78943B38}"/>
              </a:ext>
            </a:extLst>
          </p:cNvPr>
          <p:cNvSpPr/>
          <p:nvPr/>
        </p:nvSpPr>
        <p:spPr>
          <a:xfrm>
            <a:off x="4864608" y="4069080"/>
            <a:ext cx="4178808" cy="2057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D86846-BF6F-7543-1405-10F806B1F48C}"/>
              </a:ext>
            </a:extLst>
          </p:cNvPr>
          <p:cNvSpPr txBox="1"/>
          <p:nvPr/>
        </p:nvSpPr>
        <p:spPr>
          <a:xfrm>
            <a:off x="928180" y="2862072"/>
            <a:ext cx="3945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Играет с пользователем в города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8F32E1-608E-0EA9-CE92-60D56B969E0C}"/>
              </a:ext>
            </a:extLst>
          </p:cNvPr>
          <p:cNvSpPr txBox="1"/>
          <p:nvPr/>
        </p:nvSpPr>
        <p:spPr>
          <a:xfrm>
            <a:off x="5106988" y="2723572"/>
            <a:ext cx="3826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Выдает ссылку на случайное видео из библиотеки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711B2D-94F1-619F-E02B-7F2584C9181A}"/>
              </a:ext>
            </a:extLst>
          </p:cNvPr>
          <p:cNvSpPr txBox="1"/>
          <p:nvPr/>
        </p:nvSpPr>
        <p:spPr>
          <a:xfrm>
            <a:off x="896111" y="4792305"/>
            <a:ext cx="3758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Отговаривает, если пользователь решает готовиться к сессии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C0AEF5-F999-BB9A-3B3A-5D92FC533441}"/>
              </a:ext>
            </a:extLst>
          </p:cNvPr>
          <p:cNvSpPr txBox="1"/>
          <p:nvPr/>
        </p:nvSpPr>
        <p:spPr>
          <a:xfrm>
            <a:off x="5074919" y="4763810"/>
            <a:ext cx="4078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Ставит таймер на заданное пользователем количество минут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173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045227-5724-4DBF-9712-031B1BFB2C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22457D9-12AC-4794-A05E-F1B90FCD8D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{BDA27070-A039-4388-9B25-C6A90AFE326B}tf22318419_win32</Template>
  <TotalTime>280</TotalTime>
  <Words>363</Words>
  <Application>Microsoft Office PowerPoint</Application>
  <PresentationFormat>Широкоэкранный</PresentationFormat>
  <Paragraphs>66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Calibri</vt:lpstr>
      <vt:lpstr>Tenorite</vt:lpstr>
      <vt:lpstr>Custom</vt:lpstr>
      <vt:lpstr>Бот-прокрастинотор телеграм-бот </vt:lpstr>
      <vt:lpstr>Применимость бота</vt:lpstr>
      <vt:lpstr>Возможности бота </vt:lpstr>
      <vt:lpstr>Играет с пользователем в города </vt:lpstr>
      <vt:lpstr>Возможности бота </vt:lpstr>
      <vt:lpstr>Выдает ссылку на случайное видео из библиотеки</vt:lpstr>
      <vt:lpstr>Возможности бота </vt:lpstr>
      <vt:lpstr>Отговаривает, если пользователь решает готовиться к сессии</vt:lpstr>
      <vt:lpstr>Возможности бота </vt:lpstr>
      <vt:lpstr>Ставит таймер на заданное пользователем количество минут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Костикова Елена</dc:creator>
  <cp:lastModifiedBy>Костикова Елена</cp:lastModifiedBy>
  <cp:revision>1</cp:revision>
  <dcterms:created xsi:type="dcterms:W3CDTF">2024-12-11T18:35:58Z</dcterms:created>
  <dcterms:modified xsi:type="dcterms:W3CDTF">2024-12-12T09:48:01Z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